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307" r:id="rId2"/>
    <p:sldId id="257" r:id="rId3"/>
    <p:sldId id="573" r:id="rId4"/>
    <p:sldId id="263" r:id="rId5"/>
    <p:sldId id="332" r:id="rId6"/>
    <p:sldId id="285" r:id="rId7"/>
    <p:sldId id="577" r:id="rId8"/>
    <p:sldId id="574" r:id="rId9"/>
    <p:sldId id="259" r:id="rId10"/>
    <p:sldId id="331" r:id="rId11"/>
    <p:sldId id="266" r:id="rId12"/>
    <p:sldId id="338" r:id="rId13"/>
    <p:sldId id="698" r:id="rId14"/>
    <p:sldId id="579" r:id="rId15"/>
    <p:sldId id="575" r:id="rId16"/>
    <p:sldId id="337" r:id="rId17"/>
    <p:sldId id="336" r:id="rId18"/>
    <p:sldId id="272" r:id="rId19"/>
    <p:sldId id="578" r:id="rId20"/>
    <p:sldId id="262" r:id="rId21"/>
    <p:sldId id="260" r:id="rId22"/>
    <p:sldId id="569" r:id="rId23"/>
    <p:sldId id="568" r:id="rId24"/>
    <p:sldId id="349" r:id="rId25"/>
    <p:sldId id="567" r:id="rId26"/>
    <p:sldId id="340" r:id="rId27"/>
    <p:sldId id="273" r:id="rId28"/>
    <p:sldId id="339" r:id="rId29"/>
    <p:sldId id="342" r:id="rId30"/>
    <p:sldId id="271" r:id="rId31"/>
    <p:sldId id="258" r:id="rId32"/>
    <p:sldId id="267" r:id="rId33"/>
    <p:sldId id="269" r:id="rId34"/>
    <p:sldId id="261" r:id="rId35"/>
    <p:sldId id="270" r:id="rId36"/>
    <p:sldId id="341" r:id="rId37"/>
    <p:sldId id="335" r:id="rId38"/>
    <p:sldId id="265" r:id="rId39"/>
    <p:sldId id="34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29/08/2024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29/08/2024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29/08/2024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xport.arxiv.org/abs/2402.06196" TargetMode="External"/><Relationship Id="rId3" Type="http://schemas.openxmlformats.org/officeDocument/2006/relationships/hyperlink" Target="https://fleuret.org/public/lbdl.pdf" TargetMode="External"/><Relationship Id="rId7" Type="http://schemas.openxmlformats.org/officeDocument/2006/relationships/hyperlink" Target="https://arxiv.org/abs/2307.0643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303.18223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ai.meta.com/research/publications/the-llama-3-herd-of-model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arxiv.org/abs/2209.07753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s://www.adept.ai/blog/fuyu-8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321735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49401"/>
            <a:ext cx="5959353" cy="405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9218D4-DC75-8B05-1231-29447F2A2968}"/>
              </a:ext>
            </a:extLst>
          </p:cNvPr>
          <p:cNvSpPr txBox="1"/>
          <p:nvPr/>
        </p:nvSpPr>
        <p:spPr>
          <a:xfrm>
            <a:off x="7340600" y="6292690"/>
            <a:ext cx="21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few surveys: </a:t>
            </a:r>
            <a:r>
              <a:rPr lang="en-GB" dirty="0">
                <a:hlinkClick r:id="rId6"/>
              </a:rPr>
              <a:t>1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2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71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98531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5542262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22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/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  <a:r>
                  <a:rPr lang="en-US" sz="1800" b="0" dirty="0"/>
                  <a:t>r just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blipFill>
                <a:blip r:embed="rId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514CF-4272-A0D3-96A0-A393D32F218E}"/>
              </a:ext>
            </a:extLst>
          </p:cNvPr>
          <p:cNvCxnSpPr>
            <a:stCxn id="10" idx="2"/>
          </p:cNvCxnSpPr>
          <p:nvPr/>
        </p:nvCxnSpPr>
        <p:spPr>
          <a:xfrm flipH="1">
            <a:off x="10742212" y="2010291"/>
            <a:ext cx="611588" cy="91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</TotalTime>
  <Words>1424</Words>
  <Application>Microsoft Office PowerPoint</Application>
  <PresentationFormat>Widescreen</PresentationFormat>
  <Paragraphs>331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Cambria Math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PowerPoint Presentation</vt:lpstr>
      <vt:lpstr>Goal: Autonomous End-to-End Workflow</vt:lpstr>
      <vt:lpstr>Generative AI</vt:lpstr>
      <vt:lpstr>Image Synthesis</vt:lpstr>
      <vt:lpstr>Application</vt:lpstr>
      <vt:lpstr>LLMs in Plain Terms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70</cp:revision>
  <dcterms:created xsi:type="dcterms:W3CDTF">2023-09-26T07:24:08Z</dcterms:created>
  <dcterms:modified xsi:type="dcterms:W3CDTF">2024-08-29T09:38:20Z</dcterms:modified>
</cp:coreProperties>
</file>